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99372-CCD7-9443-A385-742949A5DC77}" type="datetimeFigureOut">
              <a:rPr lang="en-US" smtClean="0"/>
              <a:t>11/18/15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7932-07DB-7540-92F9-759F6FF96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06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02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2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9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2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99372-CCD7-9443-A385-742949A5DC77}" type="datetimeFigureOut">
              <a:rPr lang="en-US" smtClean="0"/>
              <a:t>11/18/15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7932-07DB-7540-92F9-759F6FF96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7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1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20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9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F0033-CFAF-4F46-9BAC-60812D169378}" type="slidenum">
              <a:rPr lang="en-US" sz="2400" smtClean="0">
                <a:latin typeface="Arial"/>
              </a:r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6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0"/>
            <a:ext cx="84732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6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134"/>
          </a:xfrm>
        </p:spPr>
        <p:txBody>
          <a:bodyPr/>
          <a:lstStyle/>
          <a:p>
            <a:r>
              <a:rPr lang="en-US" dirty="0" smtClean="0"/>
              <a:t>“Bosses of the Senate”</a:t>
            </a:r>
            <a:endParaRPr lang="en-US" dirty="0"/>
          </a:p>
        </p:txBody>
      </p:sp>
      <p:pic>
        <p:nvPicPr>
          <p:cNvPr id="4" name="Content Placeholder 3" descr="Bosses of the Senate carto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6" b="10076"/>
          <a:stretch>
            <a:fillRect/>
          </a:stretch>
        </p:blipFill>
        <p:spPr>
          <a:xfrm>
            <a:off x="125246" y="1129772"/>
            <a:ext cx="8561554" cy="5084761"/>
          </a:xfrm>
        </p:spPr>
      </p:pic>
      <p:sp>
        <p:nvSpPr>
          <p:cNvPr id="5" name="TextBox 4"/>
          <p:cNvSpPr txBox="1"/>
          <p:nvPr/>
        </p:nvSpPr>
        <p:spPr>
          <a:xfrm>
            <a:off x="3776133" y="6448399"/>
            <a:ext cx="474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Joseph J. </a:t>
            </a:r>
            <a:r>
              <a:rPr lang="en-US" dirty="0" err="1" smtClean="0"/>
              <a:t>Keppler</a:t>
            </a:r>
            <a:r>
              <a:rPr lang="en-US" dirty="0" smtClean="0"/>
              <a:t>, 1890 (adapted)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98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"/>
          <p:cNvPicPr/>
          <p:nvPr/>
        </p:nvPicPr>
        <p:blipFill>
          <a:blip r:embed="rId2"/>
          <a:stretch/>
        </p:blipFill>
        <p:spPr>
          <a:xfrm>
            <a:off x="0" y="571680"/>
            <a:ext cx="9144000" cy="5700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 descr="TR and the Trusts"/>
          <p:cNvPicPr/>
          <p:nvPr/>
        </p:nvPicPr>
        <p:blipFill>
          <a:blip r:embed="rId2"/>
          <a:stretch/>
        </p:blipFill>
        <p:spPr>
          <a:xfrm>
            <a:off x="1523880" y="0"/>
            <a:ext cx="612936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1"/>
          <p:cNvPicPr/>
          <p:nvPr/>
        </p:nvPicPr>
        <p:blipFill>
          <a:blip r:embed="rId2"/>
          <a:stretch/>
        </p:blipFill>
        <p:spPr>
          <a:xfrm>
            <a:off x="2209680" y="0"/>
            <a:ext cx="49532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"/>
          <p:cNvPicPr/>
          <p:nvPr/>
        </p:nvPicPr>
        <p:blipFill>
          <a:blip r:embed="rId2"/>
          <a:stretch/>
        </p:blipFill>
        <p:spPr>
          <a:xfrm>
            <a:off x="1981199" y="194612"/>
            <a:ext cx="5147733" cy="65109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Cartoon Analysis Questions:</a:t>
            </a: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467" y="524933"/>
            <a:ext cx="7924800" cy="5601187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>
                <a:solidFill>
                  <a:srgbClr val="000000"/>
                </a:solidFill>
              </a:rPr>
              <a:t>	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b="1" dirty="0">
                <a:solidFill>
                  <a:srgbClr val="000000"/>
                </a:solidFill>
              </a:rPr>
              <a:t>Cartoon Analysis Questions:</a:t>
            </a:r>
            <a:endParaRPr lang="en-US" sz="2600" dirty="0">
              <a:solidFill>
                <a:srgbClr val="000000"/>
              </a:solidFill>
            </a:endParaRPr>
          </a:p>
          <a:p>
            <a:r>
              <a:rPr lang="en-US" sz="2400" dirty="0"/>
              <a:t> 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How is </a:t>
            </a:r>
            <a:r>
              <a:rPr lang="en-US" sz="2400" dirty="0" smtClean="0">
                <a:solidFill>
                  <a:schemeClr val="tx1"/>
                </a:solidFill>
              </a:rPr>
              <a:t>Teddy Roosevelt </a:t>
            </a:r>
            <a:r>
              <a:rPr lang="en-US" sz="2400" dirty="0">
                <a:solidFill>
                  <a:schemeClr val="tx1"/>
                </a:solidFill>
              </a:rPr>
              <a:t>represented in the cartoon? How would you describe him?</a:t>
            </a:r>
          </a:p>
          <a:p>
            <a:pPr marL="457200" indent="-457200" algn="l"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What other people and/or items are represented and what is their significance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endParaRPr lang="en-US" sz="24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What </a:t>
            </a:r>
            <a:r>
              <a:rPr lang="en-US" sz="2400" dirty="0">
                <a:solidFill>
                  <a:schemeClr val="tx1"/>
                </a:solidFill>
              </a:rPr>
              <a:t>historical event and/or topic does this cartoon relate </a:t>
            </a:r>
            <a:r>
              <a:rPr lang="en-US" sz="2400" dirty="0" smtClean="0">
                <a:solidFill>
                  <a:schemeClr val="tx1"/>
                </a:solidFill>
              </a:rPr>
              <a:t>to?</a:t>
            </a:r>
          </a:p>
          <a:p>
            <a:pPr lvl="0" algn="l"/>
            <a:endParaRPr lang="en-US" sz="2400" dirty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What </a:t>
            </a:r>
            <a:r>
              <a:rPr lang="en-US" sz="2400" dirty="0">
                <a:solidFill>
                  <a:schemeClr val="tx1"/>
                </a:solidFill>
              </a:rPr>
              <a:t>message do you think the cartoonist is trying to </a:t>
            </a:r>
            <a:r>
              <a:rPr lang="en-US" sz="2400" dirty="0" err="1">
                <a:solidFill>
                  <a:schemeClr val="tx1"/>
                </a:solidFill>
              </a:rPr>
              <a:t>send</a:t>
            </a:r>
            <a:r>
              <a:rPr lang="en-US" sz="2400" dirty="0" err="1" smtClean="0">
                <a:solidFill>
                  <a:schemeClr val="tx1"/>
                </a:solidFill>
              </a:rPr>
              <a:t>?you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describe him?</a:t>
            </a:r>
          </a:p>
          <a:p>
            <a:pPr marL="457200" indent="-457200" algn="l"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What historical event and/or topic does this cartoon relate to?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What message do you think the cartoonist is trying to send?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114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2523</TotalTime>
  <Words>21</Words>
  <Application>Microsoft Macintosh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“Bosses of the Senate”</vt:lpstr>
      <vt:lpstr>PowerPoint Presentation</vt:lpstr>
      <vt:lpstr>PowerPoint Presentation</vt:lpstr>
      <vt:lpstr>PowerPoint Presentation</vt:lpstr>
      <vt:lpstr>PowerPoint Presentation</vt:lpstr>
      <vt:lpstr>Cartoon Analysis Questions: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Dom Lambek</cp:lastModifiedBy>
  <cp:revision>5</cp:revision>
  <dcterms:modified xsi:type="dcterms:W3CDTF">2015-11-20T15:46:18Z</dcterms:modified>
</cp:coreProperties>
</file>